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437" r:id="rId3"/>
    <p:sldId id="439" r:id="rId4"/>
    <p:sldId id="440" r:id="rId5"/>
    <p:sldId id="442" r:id="rId6"/>
    <p:sldId id="44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LTL Applications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4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100" dirty="0"/>
              <a:t>Reminders: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Worksheet due Friday in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Remember: option to peer grade; must be in class to 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Programming assignment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When running into issues, please post questions on Teams!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syntax and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Binary Decision Diagrams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Applications of LTL</a:t>
            </a:r>
          </a:p>
          <a:p>
            <a:r>
              <a:rPr lang="en-US" sz="2400" dirty="0"/>
              <a:t>Brief discussion of CTL/CTL*</a:t>
            </a:r>
          </a:p>
          <a:p>
            <a:pPr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5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Syntax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LTL Syntax: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⊤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⊥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Recall: LTL is propositional logic + X + at least one of {U, W, R} </a:t>
                </a:r>
              </a:p>
              <a:p>
                <a:r>
                  <a:rPr lang="en-US" sz="2400" dirty="0"/>
                  <a:t>(We will typically just use {X, U}):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Labelled finite automata: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 = states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 = edges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 = labelling function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Recall: must be able to produce infinite paths (no deadlock!)</a:t>
                </a:r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8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Syntax and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syntax and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Binary Decision Diagrams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Applications of LTL</a:t>
            </a:r>
          </a:p>
          <a:p>
            <a:pPr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3526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22651</TotalTime>
  <Words>215</Words>
  <Application>Microsoft Macintosh PowerPoint</Application>
  <PresentationFormat>Widescreen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Agenda</vt:lpstr>
      <vt:lpstr>Recall: LTL Syntax</vt:lpstr>
      <vt:lpstr>Recall: LTL Semantics</vt:lpstr>
      <vt:lpstr>LTL Syntax and Semantics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170</cp:revision>
  <cp:lastPrinted>2022-03-25T11:06:44Z</cp:lastPrinted>
  <dcterms:created xsi:type="dcterms:W3CDTF">2021-08-30T08:24:49Z</dcterms:created>
  <dcterms:modified xsi:type="dcterms:W3CDTF">2022-04-18T08:45:56Z</dcterms:modified>
</cp:coreProperties>
</file>